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61" r:id="rId4"/>
    <p:sldId id="266" r:id="rId5"/>
    <p:sldId id="268" r:id="rId6"/>
    <p:sldId id="267" r:id="rId7"/>
    <p:sldId id="264" r:id="rId8"/>
    <p:sldId id="269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04"/>
    <p:restoredTop sz="96327"/>
  </p:normalViewPr>
  <p:slideViewPr>
    <p:cSldViewPr snapToGrid="0" snapToObjects="1">
      <p:cViewPr varScale="1">
        <p:scale>
          <a:sx n="102" d="100"/>
          <a:sy n="102" d="100"/>
        </p:scale>
        <p:origin x="19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11/30/22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11/30/22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11/30/22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11/30/22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11/30/22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11/30/22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11/30/22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11/30/22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11/30/22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11/30/22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11/30/22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11/30/22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11/30/22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11/30/22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11/30/22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47561-2211-B845-AA3A-BB859D2E53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Turisticke</a:t>
            </a:r>
            <a:r>
              <a:rPr lang="en-GB" dirty="0"/>
              <a:t> </a:t>
            </a:r>
            <a:r>
              <a:rPr lang="en-GB" dirty="0" err="1"/>
              <a:t>ture</a:t>
            </a:r>
            <a:endParaRPr lang="en-H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0127B0-527F-B148-BD2E-8030CB2DBD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697864"/>
            <a:ext cx="10572000" cy="434974"/>
          </a:xfrm>
        </p:spPr>
        <p:txBody>
          <a:bodyPr/>
          <a:lstStyle/>
          <a:p>
            <a:r>
              <a:rPr lang="en-HR" dirty="0"/>
              <a:t>Ilija Popovic 26120085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E38878-DA50-3247-AFEE-C54BD4697CA2}"/>
              </a:ext>
            </a:extLst>
          </p:cNvPr>
          <p:cNvSpPr/>
          <p:nvPr/>
        </p:nvSpPr>
        <p:spPr>
          <a:xfrm>
            <a:off x="1746893" y="4914900"/>
            <a:ext cx="1283062" cy="72323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R"/>
          </a:p>
        </p:txBody>
      </p:sp>
    </p:spTree>
    <p:extLst>
      <p:ext uri="{BB962C8B-B14F-4D97-AF65-F5344CB8AC3E}">
        <p14:creationId xmlns:p14="http://schemas.microsoft.com/office/powerpoint/2010/main" val="131234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71D4F-ACCF-ED4A-8DAF-98A8759A6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97" y="537049"/>
            <a:ext cx="10571998" cy="970450"/>
          </a:xfrm>
        </p:spPr>
        <p:txBody>
          <a:bodyPr/>
          <a:lstStyle/>
          <a:p>
            <a:r>
              <a:rPr lang="en-GB" dirty="0"/>
              <a:t>Development</a:t>
            </a:r>
            <a:endParaRPr lang="en-HR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DF8A8F0-1E02-AC4D-8AAC-C7932E8D114D}"/>
              </a:ext>
            </a:extLst>
          </p:cNvPr>
          <p:cNvSpPr/>
          <p:nvPr/>
        </p:nvSpPr>
        <p:spPr>
          <a:xfrm>
            <a:off x="1244157" y="3792051"/>
            <a:ext cx="1283062" cy="9704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R" sz="2400" dirty="0"/>
              <a:t>MySQL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FC5462-EAB3-EB47-AD92-6047B04D5ABB}"/>
              </a:ext>
            </a:extLst>
          </p:cNvPr>
          <p:cNvSpPr/>
          <p:nvPr/>
        </p:nvSpPr>
        <p:spPr>
          <a:xfrm>
            <a:off x="1759593" y="1899087"/>
            <a:ext cx="1283062" cy="7291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R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6301230-E40E-D848-BAC6-E60CD60396C6}"/>
              </a:ext>
            </a:extLst>
          </p:cNvPr>
          <p:cNvSpPr/>
          <p:nvPr/>
        </p:nvSpPr>
        <p:spPr>
          <a:xfrm>
            <a:off x="3168750" y="3792051"/>
            <a:ext cx="1283062" cy="9704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R" sz="2400" dirty="0"/>
              <a:t>PHP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CC5F69E-EC5E-3B43-9E2F-407E46C92639}"/>
              </a:ext>
            </a:extLst>
          </p:cNvPr>
          <p:cNvSpPr/>
          <p:nvPr/>
        </p:nvSpPr>
        <p:spPr>
          <a:xfrm>
            <a:off x="6088835" y="3428692"/>
            <a:ext cx="1283062" cy="9704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R" sz="2400" dirty="0"/>
              <a:t>HTML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24607BC-C51C-244B-9E40-05AF95C27749}"/>
              </a:ext>
            </a:extLst>
          </p:cNvPr>
          <p:cNvSpPr/>
          <p:nvPr/>
        </p:nvSpPr>
        <p:spPr>
          <a:xfrm>
            <a:off x="8139940" y="3440728"/>
            <a:ext cx="1283062" cy="9704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R" sz="2400" dirty="0"/>
              <a:t>CSS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BCFBB92-D870-CE49-A0E7-08DC7F80067C}"/>
              </a:ext>
            </a:extLst>
          </p:cNvPr>
          <p:cNvSpPr/>
          <p:nvPr/>
        </p:nvSpPr>
        <p:spPr>
          <a:xfrm>
            <a:off x="9797839" y="3440728"/>
            <a:ext cx="1916019" cy="9704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R" sz="2400" dirty="0"/>
              <a:t>JavaScript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D67C236-6C4F-5C4C-8F6C-1830CCBBDBA8}"/>
              </a:ext>
            </a:extLst>
          </p:cNvPr>
          <p:cNvSpPr/>
          <p:nvPr/>
        </p:nvSpPr>
        <p:spPr>
          <a:xfrm>
            <a:off x="566430" y="2625944"/>
            <a:ext cx="4546600" cy="3302664"/>
          </a:xfrm>
          <a:prstGeom prst="roundRect">
            <a:avLst/>
          </a:prstGeom>
          <a:solidFill>
            <a:schemeClr val="accent1">
              <a:alpha val="1497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R" dirty="0"/>
              <a:t>Backend</a:t>
            </a:r>
          </a:p>
          <a:p>
            <a:pPr algn="ctr"/>
            <a:endParaRPr lang="en-HR" dirty="0"/>
          </a:p>
          <a:p>
            <a:pPr algn="ctr"/>
            <a:endParaRPr lang="en-HR" dirty="0"/>
          </a:p>
          <a:p>
            <a:pPr algn="ctr"/>
            <a:endParaRPr lang="en-HR" dirty="0"/>
          </a:p>
          <a:p>
            <a:pPr algn="ctr"/>
            <a:endParaRPr lang="en-HR" dirty="0"/>
          </a:p>
          <a:p>
            <a:pPr algn="ctr"/>
            <a:endParaRPr lang="en-HR" dirty="0"/>
          </a:p>
          <a:p>
            <a:pPr algn="ctr"/>
            <a:endParaRPr lang="en-HR" dirty="0"/>
          </a:p>
          <a:p>
            <a:pPr algn="ctr"/>
            <a:endParaRPr lang="en-HR" dirty="0"/>
          </a:p>
          <a:p>
            <a:pPr algn="ctr"/>
            <a:endParaRPr lang="en-HR" dirty="0"/>
          </a:p>
          <a:p>
            <a:pPr algn="ctr"/>
            <a:endParaRPr lang="en-HR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84B02A7-ABF8-1048-A999-0F4580F4A2C0}"/>
              </a:ext>
            </a:extLst>
          </p:cNvPr>
          <p:cNvSpPr/>
          <p:nvPr/>
        </p:nvSpPr>
        <p:spPr>
          <a:xfrm>
            <a:off x="5872896" y="2628236"/>
            <a:ext cx="6004302" cy="3302664"/>
          </a:xfrm>
          <a:prstGeom prst="roundRect">
            <a:avLst/>
          </a:prstGeom>
          <a:solidFill>
            <a:schemeClr val="accent1">
              <a:alpha val="15413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R" dirty="0"/>
              <a:t>Frontend</a:t>
            </a:r>
          </a:p>
          <a:p>
            <a:pPr algn="ctr"/>
            <a:endParaRPr lang="en-HR" dirty="0"/>
          </a:p>
          <a:p>
            <a:pPr algn="ctr"/>
            <a:endParaRPr lang="en-HR" dirty="0"/>
          </a:p>
          <a:p>
            <a:pPr algn="ctr"/>
            <a:endParaRPr lang="en-HR" dirty="0"/>
          </a:p>
          <a:p>
            <a:pPr algn="ctr"/>
            <a:endParaRPr lang="en-HR" dirty="0"/>
          </a:p>
          <a:p>
            <a:pPr algn="ctr"/>
            <a:endParaRPr lang="en-HR" dirty="0"/>
          </a:p>
          <a:p>
            <a:pPr algn="ctr"/>
            <a:endParaRPr lang="en-HR" dirty="0"/>
          </a:p>
          <a:p>
            <a:pPr algn="ctr"/>
            <a:endParaRPr lang="en-HR" dirty="0"/>
          </a:p>
          <a:p>
            <a:pPr algn="ctr"/>
            <a:endParaRPr lang="en-HR" dirty="0"/>
          </a:p>
          <a:p>
            <a:pPr algn="ctr"/>
            <a:endParaRPr lang="en-HR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1802D7-C4A4-7741-959D-478BA74C390C}"/>
              </a:ext>
            </a:extLst>
          </p:cNvPr>
          <p:cNvCxnSpPr>
            <a:cxnSpLocks/>
          </p:cNvCxnSpPr>
          <p:nvPr/>
        </p:nvCxnSpPr>
        <p:spPr>
          <a:xfrm flipV="1">
            <a:off x="2527219" y="4244809"/>
            <a:ext cx="641531" cy="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3C94F1-FB75-3443-BCF3-090F2895FBC6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7371897" y="3913200"/>
            <a:ext cx="759866" cy="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DF90C58-B79E-B047-8871-96637EA887EA}"/>
              </a:ext>
            </a:extLst>
          </p:cNvPr>
          <p:cNvCxnSpPr>
            <a:cxnSpLocks/>
          </p:cNvCxnSpPr>
          <p:nvPr/>
        </p:nvCxnSpPr>
        <p:spPr>
          <a:xfrm>
            <a:off x="9300396" y="3913200"/>
            <a:ext cx="4974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4BE43D-9D72-BB4E-A6E5-B6488B5BACA9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5113030" y="4277276"/>
            <a:ext cx="759866" cy="2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10D9A96-3445-414B-89B3-6262FBB80FEC}"/>
              </a:ext>
            </a:extLst>
          </p:cNvPr>
          <p:cNvSpPr/>
          <p:nvPr/>
        </p:nvSpPr>
        <p:spPr>
          <a:xfrm>
            <a:off x="7881820" y="4674411"/>
            <a:ext cx="1916019" cy="9704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R" sz="2400" dirty="0"/>
              <a:t>React</a:t>
            </a:r>
          </a:p>
        </p:txBody>
      </p:sp>
    </p:spTree>
    <p:extLst>
      <p:ext uri="{BB962C8B-B14F-4D97-AF65-F5344CB8AC3E}">
        <p14:creationId xmlns:p14="http://schemas.microsoft.com/office/powerpoint/2010/main" val="1334596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482D2-69D4-4146-9F60-1B5CC3CA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Dizajn</a:t>
            </a:r>
            <a:endParaRPr lang="en-H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0A80FD-EC89-FA47-AF09-0917BE5BB9E7}"/>
              </a:ext>
            </a:extLst>
          </p:cNvPr>
          <p:cNvSpPr/>
          <p:nvPr/>
        </p:nvSpPr>
        <p:spPr>
          <a:xfrm>
            <a:off x="1759593" y="1899087"/>
            <a:ext cx="1283062" cy="7291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6C6264-BE18-C940-8180-55BE84B5F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703" y="1941026"/>
            <a:ext cx="6093615" cy="485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39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482D2-69D4-4146-9F60-1B5CC3CA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Dizajn</a:t>
            </a:r>
            <a:endParaRPr lang="en-H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0A80FD-EC89-FA47-AF09-0917BE5BB9E7}"/>
              </a:ext>
            </a:extLst>
          </p:cNvPr>
          <p:cNvSpPr/>
          <p:nvPr/>
        </p:nvSpPr>
        <p:spPr>
          <a:xfrm>
            <a:off x="1759593" y="1899087"/>
            <a:ext cx="1283062" cy="7291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984194-B7E4-BD49-8049-1F892517C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977" y="1940261"/>
            <a:ext cx="9112697" cy="491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085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482D2-69D4-4146-9F60-1B5CC3CA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Dizajn</a:t>
            </a:r>
            <a:endParaRPr lang="en-H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0A80FD-EC89-FA47-AF09-0917BE5BB9E7}"/>
              </a:ext>
            </a:extLst>
          </p:cNvPr>
          <p:cNvSpPr/>
          <p:nvPr/>
        </p:nvSpPr>
        <p:spPr>
          <a:xfrm>
            <a:off x="1759593" y="1899087"/>
            <a:ext cx="1283062" cy="7291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A34E6B-C5EE-194C-9594-3D306C44D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908" y="2020528"/>
            <a:ext cx="8888016" cy="477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91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482D2-69D4-4146-9F60-1B5CC3CA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Dizajn</a:t>
            </a:r>
            <a:endParaRPr lang="en-H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0A80FD-EC89-FA47-AF09-0917BE5BB9E7}"/>
              </a:ext>
            </a:extLst>
          </p:cNvPr>
          <p:cNvSpPr/>
          <p:nvPr/>
        </p:nvSpPr>
        <p:spPr>
          <a:xfrm>
            <a:off x="1759593" y="1899087"/>
            <a:ext cx="1283062" cy="7291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994B1D-435C-FF42-BF79-619E5EE1E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114" y="1944843"/>
            <a:ext cx="6198211" cy="491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768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31BBE-3BE4-824A-AF34-786DF7A2ACDC}"/>
              </a:ext>
            </a:extLst>
          </p:cNvPr>
          <p:cNvSpPr txBox="1"/>
          <p:nvPr/>
        </p:nvSpPr>
        <p:spPr>
          <a:xfrm>
            <a:off x="1033682" y="319816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R" sz="2400" b="1" dirty="0"/>
              <a:t>MySQL baza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1FCABD-9BA0-5940-B0F6-25604B24B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481" y="0"/>
            <a:ext cx="8076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82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482D2-69D4-4146-9F60-1B5CC3CA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Dodatne</a:t>
            </a:r>
            <a:r>
              <a:rPr lang="en-GB" dirty="0"/>
              <a:t> </a:t>
            </a:r>
            <a:r>
              <a:rPr lang="en-GB" dirty="0" err="1"/>
              <a:t>funkcionalnosti</a:t>
            </a:r>
            <a:endParaRPr lang="en-HR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FAC2D1D-B8AD-D54F-894D-7620875E2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576" y="2377084"/>
            <a:ext cx="10554574" cy="3636511"/>
          </a:xfrm>
        </p:spPr>
        <p:txBody>
          <a:bodyPr/>
          <a:lstStyle/>
          <a:p>
            <a:r>
              <a:rPr lang="en-HR" dirty="0"/>
              <a:t>QR kod korisnika (organizacija ima pristup korisnikovim podacima)</a:t>
            </a:r>
          </a:p>
          <a:p>
            <a:r>
              <a:rPr lang="en-HR" dirty="0"/>
              <a:t>Biranje transporta </a:t>
            </a:r>
            <a:r>
              <a:rPr lang="en-GB" dirty="0"/>
              <a:t>i</a:t>
            </a:r>
            <a:r>
              <a:rPr lang="en-HR" dirty="0"/>
              <a:t> smestaja</a:t>
            </a:r>
          </a:p>
          <a:p>
            <a:r>
              <a:rPr lang="en-GB" dirty="0" err="1"/>
              <a:t>Sp</a:t>
            </a:r>
            <a:r>
              <a:rPr lang="en-HR" dirty="0"/>
              <a:t>ecijalna / first minute / last minute ponude</a:t>
            </a:r>
          </a:p>
          <a:p>
            <a:r>
              <a:rPr lang="en-HR" dirty="0"/>
              <a:t>Dogadjaji (docek nove godine, festivali, manifestacije, …)</a:t>
            </a:r>
          </a:p>
          <a:p>
            <a:r>
              <a:rPr lang="en-HR" dirty="0"/>
              <a:t>Dodatna mogucnost za kupovinu samo karata za atrakcije (koncert, pozoriste, bioskop, akvapark, muzej, …)</a:t>
            </a:r>
          </a:p>
          <a:p>
            <a:r>
              <a:rPr lang="en-HR" dirty="0"/>
              <a:t>Kontakt sa organizacijom</a:t>
            </a:r>
          </a:p>
          <a:p>
            <a:r>
              <a:rPr lang="en-HR" dirty="0"/>
              <a:t>Zanimljivosti / Inspiracija (Nagradni konurs, vesti, galerija slika)</a:t>
            </a:r>
          </a:p>
          <a:p>
            <a:r>
              <a:rPr lang="en-HR" dirty="0"/>
              <a:t>Vremenska prognoza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0A80FD-EC89-FA47-AF09-0917BE5BB9E7}"/>
              </a:ext>
            </a:extLst>
          </p:cNvPr>
          <p:cNvSpPr/>
          <p:nvPr/>
        </p:nvSpPr>
        <p:spPr>
          <a:xfrm>
            <a:off x="1759593" y="1899087"/>
            <a:ext cx="1283062" cy="2977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R"/>
          </a:p>
        </p:txBody>
      </p:sp>
    </p:spTree>
    <p:extLst>
      <p:ext uri="{BB962C8B-B14F-4D97-AF65-F5344CB8AC3E}">
        <p14:creationId xmlns:p14="http://schemas.microsoft.com/office/powerpoint/2010/main" val="2821409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9B7ADD-8B0E-2B4D-B16B-31CB3DFBAC2E}"/>
              </a:ext>
            </a:extLst>
          </p:cNvPr>
          <p:cNvSpPr txBox="1"/>
          <p:nvPr/>
        </p:nvSpPr>
        <p:spPr>
          <a:xfrm>
            <a:off x="5414972" y="3136612"/>
            <a:ext cx="1362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Hvala</a:t>
            </a:r>
            <a:endParaRPr lang="en-HR" sz="3200" b="1" dirty="0"/>
          </a:p>
        </p:txBody>
      </p:sp>
    </p:spTree>
    <p:extLst>
      <p:ext uri="{BB962C8B-B14F-4D97-AF65-F5344CB8AC3E}">
        <p14:creationId xmlns:p14="http://schemas.microsoft.com/office/powerpoint/2010/main" val="27086633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Custom 1">
      <a:dk1>
        <a:srgbClr val="000000"/>
      </a:dk1>
      <a:lt1>
        <a:srgbClr val="FFFFFF"/>
      </a:lt1>
      <a:dk2>
        <a:srgbClr val="212121"/>
      </a:dk2>
      <a:lt2>
        <a:srgbClr val="636363"/>
      </a:lt2>
      <a:accent1>
        <a:srgbClr val="C98B00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</TotalTime>
  <Words>94</Words>
  <Application>Microsoft Macintosh PowerPoint</Application>
  <PresentationFormat>Widescreen</PresentationFormat>
  <Paragraphs>40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Century Gothic</vt:lpstr>
      <vt:lpstr>Wingdings 2</vt:lpstr>
      <vt:lpstr>Quotable</vt:lpstr>
      <vt:lpstr>Turisticke ture</vt:lpstr>
      <vt:lpstr>Development</vt:lpstr>
      <vt:lpstr>Dizajn</vt:lpstr>
      <vt:lpstr>Dizajn</vt:lpstr>
      <vt:lpstr>Dizajn</vt:lpstr>
      <vt:lpstr>Dizajn</vt:lpstr>
      <vt:lpstr>PowerPoint Presentation</vt:lpstr>
      <vt:lpstr>Dodatne funkcionalnosti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Cinema </dc:title>
  <dc:creator>Microsoft Office User</dc:creator>
  <cp:lastModifiedBy>Microsoft Office User</cp:lastModifiedBy>
  <cp:revision>20</cp:revision>
  <dcterms:created xsi:type="dcterms:W3CDTF">2022-03-29T16:59:50Z</dcterms:created>
  <dcterms:modified xsi:type="dcterms:W3CDTF">2022-11-30T08:33:34Z</dcterms:modified>
</cp:coreProperties>
</file>